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6" r:id="rId9"/>
    <p:sldId id="265" r:id="rId10"/>
    <p:sldId id="264" r:id="rId11"/>
    <p:sldId id="263" r:id="rId12"/>
    <p:sldId id="275" r:id="rId13"/>
    <p:sldId id="282" r:id="rId14"/>
    <p:sldId id="283" r:id="rId15"/>
    <p:sldId id="262" r:id="rId16"/>
    <p:sldId id="274" r:id="rId17"/>
    <p:sldId id="273" r:id="rId18"/>
    <p:sldId id="272" r:id="rId19"/>
    <p:sldId id="271" r:id="rId20"/>
    <p:sldId id="270" r:id="rId21"/>
    <p:sldId id="269" r:id="rId22"/>
    <p:sldId id="281" r:id="rId23"/>
    <p:sldId id="280" r:id="rId24"/>
    <p:sldId id="279" r:id="rId25"/>
    <p:sldId id="278" r:id="rId26"/>
    <p:sldId id="277" r:id="rId27"/>
    <p:sldId id="276" r:id="rId28"/>
    <p:sldId id="261" r:id="rId29"/>
    <p:sldId id="287" r:id="rId30"/>
    <p:sldId id="286" r:id="rId31"/>
    <p:sldId id="285" r:id="rId32"/>
    <p:sldId id="284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804" y="-5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43FE5-3C1C-49A1-9EC7-34EE66C6F12B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FE885-72FD-4F2F-9EF9-0204C4A9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8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FE885-72FD-4F2F-9EF9-0204C4A9D9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B889B51-AC34-4CD0-B8ED-7E3C71E213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174E0DB-A2F5-4B89-B957-0A48C8219B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391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Maiandra GD" panose="020E0502030308020204" pitchFamily="34" charset="0"/>
              </a:rPr>
              <a:t>ONLINE PIZZA ORDERING SYSTEM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514600"/>
            <a:ext cx="7854696" cy="24665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590800"/>
            <a:ext cx="3886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z="2000" dirty="0" smtClean="0"/>
              <a:t>Logging in with correct credentials..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838200"/>
            <a:ext cx="8001000" cy="3352800"/>
          </a:xfrm>
        </p:spPr>
      </p:pic>
      <p:pic>
        <p:nvPicPr>
          <p:cNvPr id="1026" name="Picture 2" descr="H:\Sandhiya Ravi\Project (Pizza Ordering System)\project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80772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0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 smtClean="0"/>
              <a:t>This is Menu page for the Pizza Owner…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143000"/>
            <a:ext cx="8534400" cy="5334000"/>
          </a:xfrm>
        </p:spPr>
      </p:pic>
    </p:spTree>
    <p:extLst>
      <p:ext uri="{BB962C8B-B14F-4D97-AF65-F5344CB8AC3E}">
        <p14:creationId xmlns:p14="http://schemas.microsoft.com/office/powerpoint/2010/main" val="26112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 smtClean="0"/>
              <a:t>Admin can filter the pizza by Veg/Non-Veg..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266700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8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sz="2800" dirty="0" smtClean="0"/>
              <a:t>Admin can search Pizza either by Id or by Name..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762000"/>
            <a:ext cx="8382000" cy="3428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419600"/>
            <a:ext cx="838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2800" dirty="0"/>
              <a:t>Admin can search Pizza either by Id or by Name..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990601"/>
            <a:ext cx="8229600" cy="304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191000"/>
            <a:ext cx="838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sz="2000" dirty="0" smtClean="0"/>
              <a:t>Admin can add New Pizza in the Menu by clicking Add New Item..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478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5435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2800" dirty="0" smtClean="0"/>
              <a:t>Admin is adding Pizza named “Tandoori Paneer”..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143000"/>
            <a:ext cx="8077200" cy="5257800"/>
          </a:xfrm>
        </p:spPr>
      </p:pic>
    </p:spTree>
    <p:extLst>
      <p:ext uri="{BB962C8B-B14F-4D97-AF65-F5344CB8AC3E}">
        <p14:creationId xmlns:p14="http://schemas.microsoft.com/office/powerpoint/2010/main" val="27065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000" dirty="0" smtClean="0"/>
              <a:t>“Tandoori Paneer” has been successfully added to the menu..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5334000"/>
          </a:xfrm>
        </p:spPr>
      </p:pic>
    </p:spTree>
    <p:extLst>
      <p:ext uri="{BB962C8B-B14F-4D97-AF65-F5344CB8AC3E}">
        <p14:creationId xmlns:p14="http://schemas.microsoft.com/office/powerpoint/2010/main" val="21145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1200" dirty="0" smtClean="0">
                <a:cs typeface="Arial" panose="020B0604020202020204" pitchFamily="34" charset="0"/>
              </a:rPr>
              <a:t>Now Admin is updating “Tandoori Paneer” by altering the price from 460 to 360 by clicking Edit option...</a:t>
            </a:r>
            <a:endParaRPr lang="en-US" sz="1200" dirty="0"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43000"/>
            <a:ext cx="8229600" cy="3886200"/>
          </a:xfrm>
        </p:spPr>
      </p:pic>
      <p:pic>
        <p:nvPicPr>
          <p:cNvPr id="5" name="Picture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334000"/>
            <a:ext cx="8229600" cy="129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2800" dirty="0" smtClean="0"/>
              <a:t>“Tandoori Paneer” has been successfully updated..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066800"/>
            <a:ext cx="8458200" cy="5334000"/>
          </a:xfrm>
        </p:spPr>
      </p:pic>
    </p:spTree>
    <p:extLst>
      <p:ext uri="{BB962C8B-B14F-4D97-AF65-F5344CB8AC3E}">
        <p14:creationId xmlns:p14="http://schemas.microsoft.com/office/powerpoint/2010/main" val="13908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066800"/>
          </a:xfrm>
        </p:spPr>
        <p:txBody>
          <a:bodyPr/>
          <a:lstStyle/>
          <a:p>
            <a:r>
              <a:rPr lang="en-US" sz="4400" dirty="0" smtClean="0"/>
              <a:t>Objectives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 smtClean="0"/>
              <a:t>Customer :</a:t>
            </a:r>
          </a:p>
          <a:p>
            <a:pPr lvl="1"/>
            <a:r>
              <a:rPr lang="en-US" sz="2000" dirty="0" smtClean="0"/>
              <a:t>Customer should have an account in the Pizza Hunt to place an order.</a:t>
            </a:r>
          </a:p>
          <a:p>
            <a:pPr lvl="1"/>
            <a:r>
              <a:rPr lang="en-US" sz="2000" dirty="0" smtClean="0"/>
              <a:t>Otherwise they need to create an account in the Pizza Hunt to place an order.</a:t>
            </a:r>
          </a:p>
          <a:p>
            <a:pPr lvl="1"/>
            <a:r>
              <a:rPr lang="en-US" sz="2000" dirty="0" smtClean="0"/>
              <a:t>They can select their favorite pizza by placing an order.</a:t>
            </a:r>
          </a:p>
          <a:p>
            <a:pPr lvl="1"/>
            <a:r>
              <a:rPr lang="en-US" sz="2000" dirty="0" smtClean="0"/>
              <a:t>Finally they can confirm their order by entering their delivery address.</a:t>
            </a:r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8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000" dirty="0" smtClean="0"/>
              <a:t>By clicking View Orders the Admin can able to see the orders..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1400" dirty="0" smtClean="0"/>
              <a:t>Once they completed the order they can delete that particular order by clicking “Yes”…</a:t>
            </a:r>
          </a:p>
          <a:p>
            <a:r>
              <a:rPr lang="en-US" sz="1400" dirty="0" smtClean="0"/>
              <a:t>Here the order with Order </a:t>
            </a:r>
            <a:r>
              <a:rPr lang="en-US" sz="1400" dirty="0"/>
              <a:t>I</a:t>
            </a:r>
            <a:r>
              <a:rPr lang="en-US" sz="1400" dirty="0" smtClean="0"/>
              <a:t>d “41” has been successfully completed..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38" y="1752600"/>
            <a:ext cx="7924800" cy="2133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28" y="4114800"/>
            <a:ext cx="7924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9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1800" dirty="0" smtClean="0"/>
              <a:t>Admin can also delete particular Pizza in the menu by clicking delete option..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Admin deleted  the Pizza named “Hawaiian”..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600200"/>
            <a:ext cx="8763000" cy="48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3200" dirty="0" smtClean="0"/>
              <a:t>Customer Part..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Home Page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24000"/>
            <a:ext cx="8610600" cy="50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24400"/>
          </a:xfrm>
        </p:spPr>
        <p:txBody>
          <a:bodyPr/>
          <a:lstStyle/>
          <a:p>
            <a:r>
              <a:rPr lang="en-US" dirty="0" smtClean="0"/>
              <a:t>Customer should also have an account in the “The Pizza Hunt” to login.</a:t>
            </a:r>
          </a:p>
          <a:p>
            <a:r>
              <a:rPr lang="en-US" dirty="0" smtClean="0"/>
              <a:t>Otherwise he/she have to create an account in the “The Pizza Hunt”..</a:t>
            </a:r>
          </a:p>
          <a:p>
            <a:r>
              <a:rPr lang="en-US" dirty="0" smtClean="0"/>
              <a:t>Customer “Ram” is an existing customer.</a:t>
            </a:r>
          </a:p>
          <a:p>
            <a:r>
              <a:rPr lang="en-US" dirty="0" smtClean="0"/>
              <a:t>When he tries  to login with unknown credentials, he will automatically get redirected to the home page.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 smtClean="0"/>
              <a:t>Customer Ram with unknown credentials..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838201"/>
            <a:ext cx="7662188" cy="4038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953000"/>
            <a:ext cx="7620000" cy="17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z="2800" dirty="0" smtClean="0"/>
              <a:t>Customer Ram with correct credentials..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73" y="838200"/>
            <a:ext cx="7707527" cy="3886200"/>
          </a:xfrm>
        </p:spPr>
      </p:pic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953000"/>
            <a:ext cx="7696200" cy="1400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0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3200" dirty="0" smtClean="0"/>
              <a:t>Customer - Pizza Menu Page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61" y="1066800"/>
            <a:ext cx="8192277" cy="5410200"/>
          </a:xfrm>
        </p:spPr>
      </p:pic>
    </p:spTree>
    <p:extLst>
      <p:ext uri="{BB962C8B-B14F-4D97-AF65-F5344CB8AC3E}">
        <p14:creationId xmlns:p14="http://schemas.microsoft.com/office/powerpoint/2010/main" val="21082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z="2800" dirty="0" smtClean="0"/>
              <a:t>Customer can search their Pizza by Name..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62000"/>
            <a:ext cx="8229600" cy="32765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191000"/>
            <a:ext cx="8305800" cy="22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 smtClean="0"/>
              <a:t>Customer can filter their Pizza by Veg/Non-Veg..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14400"/>
            <a:ext cx="8229600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114800"/>
            <a:ext cx="8212238" cy="24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sz="2000" dirty="0" smtClean="0"/>
              <a:t>Customer can place their order by clicking “Order </a:t>
            </a:r>
            <a:r>
              <a:rPr lang="en-US" sz="2000" dirty="0" err="1" smtClean="0"/>
              <a:t>Now”option</a:t>
            </a:r>
            <a:r>
              <a:rPr lang="en-US" sz="2000" dirty="0" smtClean="0"/>
              <a:t>..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Customer has selected his Pizza named “Non Veg Supreme”..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676400"/>
            <a:ext cx="8763000" cy="50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Objectives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i="1" dirty="0" smtClean="0"/>
              <a:t>Owner :</a:t>
            </a:r>
          </a:p>
          <a:p>
            <a:pPr lvl="1"/>
            <a:r>
              <a:rPr lang="en-US" sz="2000" dirty="0" smtClean="0"/>
              <a:t>Owner </a:t>
            </a:r>
            <a:r>
              <a:rPr lang="en-US" sz="2000" dirty="0"/>
              <a:t>should </a:t>
            </a:r>
            <a:r>
              <a:rPr lang="en-US" sz="2000" dirty="0" smtClean="0"/>
              <a:t>also have </a:t>
            </a:r>
            <a:r>
              <a:rPr lang="en-US" sz="2000" dirty="0"/>
              <a:t>an account in the Pizza Hunt to </a:t>
            </a:r>
            <a:r>
              <a:rPr lang="en-US" sz="2000" dirty="0" smtClean="0"/>
              <a:t>make modifications in the Pizza.</a:t>
            </a:r>
            <a:endParaRPr lang="en-US" sz="2000" dirty="0"/>
          </a:p>
          <a:p>
            <a:pPr lvl="1"/>
            <a:r>
              <a:rPr lang="en-US" sz="2000" dirty="0"/>
              <a:t>Otherwise they need to create an account in the Pizza </a:t>
            </a:r>
            <a:r>
              <a:rPr lang="en-US" sz="2000" dirty="0" smtClean="0"/>
              <a:t>Hunt.</a:t>
            </a:r>
          </a:p>
          <a:p>
            <a:pPr lvl="1"/>
            <a:r>
              <a:rPr lang="en-US" sz="2000" dirty="0" smtClean="0"/>
              <a:t>They can Update the Pizza, Delete the Pizza, Add new Pizza and they can View the Orders placed by their customers.</a:t>
            </a:r>
          </a:p>
          <a:p>
            <a:pPr lvl="1"/>
            <a:r>
              <a:rPr lang="en-US" sz="2000" dirty="0" smtClean="0"/>
              <a:t>After completing the order to their customers , they can delete that particular order.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84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sz="2000" dirty="0" smtClean="0"/>
              <a:t>Customer can confirm their order by clicking “Confirm Order”..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Customer should enter their delivery address details to confirm their order.</a:t>
            </a:r>
          </a:p>
          <a:p>
            <a:r>
              <a:rPr lang="en-US" sz="1600" dirty="0" smtClean="0"/>
              <a:t>And all the details must be filled, or an alert message will be generated.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72" y="1752600"/>
            <a:ext cx="847652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After entering the delivery address details, customer can confirm their order by clicking “Confirm Order option”..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447800"/>
            <a:ext cx="8458200" cy="40386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5638800"/>
            <a:ext cx="84582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5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3200" dirty="0" smtClean="0"/>
              <a:t>Confirmation Message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Customers can continue their order by clicking “Continue ordering”.</a:t>
            </a:r>
          </a:p>
          <a:p>
            <a:r>
              <a:rPr lang="en-US" sz="2000" dirty="0" smtClean="0"/>
              <a:t>Then, it will get redirected to the Pizza Menu Page.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0"/>
            <a:ext cx="8839200" cy="42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customer can log out by clicking “Logout” option. It will take the customer to their Home page.</a:t>
            </a:r>
          </a:p>
          <a:p>
            <a:r>
              <a:rPr lang="en-US" dirty="0" smtClean="0"/>
              <a:t>The Pizza Owner can view the orders placed by their customers by clicking “View Orders” as shown earlier.</a:t>
            </a:r>
          </a:p>
          <a:p>
            <a:r>
              <a:rPr lang="en-US" dirty="0" smtClean="0"/>
              <a:t>Once the order has been placed, Admin can delete that particular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766093"/>
            <a:ext cx="5657453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472159"/>
            <a:ext cx="28575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sz="3600" dirty="0" smtClean="0"/>
              <a:t>Use Case Diagram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9248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5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Demo </a:t>
            </a:r>
            <a:br>
              <a:rPr lang="en-US" sz="3200" dirty="0" smtClean="0"/>
            </a:br>
            <a:r>
              <a:rPr lang="en-US" sz="3200" dirty="0" smtClean="0"/>
              <a:t>Lets start with the Owner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371599"/>
            <a:ext cx="8229600" cy="4922775"/>
          </a:xfrm>
        </p:spPr>
      </p:pic>
    </p:spTree>
    <p:extLst>
      <p:ext uri="{BB962C8B-B14F-4D97-AF65-F5344CB8AC3E}">
        <p14:creationId xmlns:p14="http://schemas.microsoft.com/office/powerpoint/2010/main" val="20028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sz="3200" dirty="0" smtClean="0"/>
              <a:t>Creating an Account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229600" cy="5181600"/>
          </a:xfrm>
        </p:spPr>
      </p:pic>
    </p:spTree>
    <p:extLst>
      <p:ext uri="{BB962C8B-B14F-4D97-AF65-F5344CB8AC3E}">
        <p14:creationId xmlns:p14="http://schemas.microsoft.com/office/powerpoint/2010/main" val="31127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3200" dirty="0"/>
              <a:t>Creating an Account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93" y="1143000"/>
            <a:ext cx="7671214" cy="3581400"/>
          </a:xfrm>
        </p:spPr>
      </p:pic>
      <p:pic>
        <p:nvPicPr>
          <p:cNvPr id="5" name="Content Placeholder 3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876800"/>
            <a:ext cx="762000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4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sz="2800" dirty="0" smtClean="0"/>
              <a:t>The Admin has been now redirected to login page..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77" y="1143000"/>
            <a:ext cx="7762646" cy="4983163"/>
          </a:xfrm>
        </p:spPr>
      </p:pic>
    </p:spTree>
    <p:extLst>
      <p:ext uri="{BB962C8B-B14F-4D97-AF65-F5344CB8AC3E}">
        <p14:creationId xmlns:p14="http://schemas.microsoft.com/office/powerpoint/2010/main" val="33093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90600"/>
          </a:xfrm>
        </p:spPr>
        <p:txBody>
          <a:bodyPr/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the Admin tries to login with unknown credentials, it will automatically redirected to the front page….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93" y="1143000"/>
            <a:ext cx="7725813" cy="2514600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114800"/>
            <a:ext cx="7924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8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297</TotalTime>
  <Words>585</Words>
  <Application>Microsoft Office PowerPoint</Application>
  <PresentationFormat>On-screen Show (4:3)</PresentationFormat>
  <Paragraphs>58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Executive</vt:lpstr>
      <vt:lpstr>ONLINE PIZZA ORDERING SYSTEM</vt:lpstr>
      <vt:lpstr>Objectives </vt:lpstr>
      <vt:lpstr>Objectives</vt:lpstr>
      <vt:lpstr>Use Case Diagram</vt:lpstr>
      <vt:lpstr>   Demo  Lets start with the Owner</vt:lpstr>
      <vt:lpstr>Creating an Account </vt:lpstr>
      <vt:lpstr>Creating an Account </vt:lpstr>
      <vt:lpstr>The Admin has been now redirected to login page..</vt:lpstr>
      <vt:lpstr>                If the Admin tries to login with unknown credentials, it will automatically redirected to the front page….</vt:lpstr>
      <vt:lpstr>Logging in with correct credentials..</vt:lpstr>
      <vt:lpstr>This is Menu page for the Pizza Owner…</vt:lpstr>
      <vt:lpstr>Admin can filter the pizza by Veg/Non-Veg..</vt:lpstr>
      <vt:lpstr>Admin can search Pizza either by Id or by Name..</vt:lpstr>
      <vt:lpstr>Admin can search Pizza either by Id or by Name..</vt:lpstr>
      <vt:lpstr>Admin can add New Pizza in the Menu by clicking Add New Item..</vt:lpstr>
      <vt:lpstr>Admin is adding Pizza named “Tandoori Paneer”..</vt:lpstr>
      <vt:lpstr>“Tandoori Paneer” has been successfully added to the menu..</vt:lpstr>
      <vt:lpstr>Now Admin is updating “Tandoori Paneer” by altering the price from 460 to 360 by clicking Edit option...</vt:lpstr>
      <vt:lpstr>“Tandoori Paneer” has been successfully updated..</vt:lpstr>
      <vt:lpstr>By clicking View Orders the Admin can able to see the orders..</vt:lpstr>
      <vt:lpstr>Admin can also delete particular Pizza in the menu by clicking delete option..</vt:lpstr>
      <vt:lpstr>Customer Part..</vt:lpstr>
      <vt:lpstr>PowerPoint Presentation</vt:lpstr>
      <vt:lpstr>Customer Ram with unknown credentials..</vt:lpstr>
      <vt:lpstr>Customer Ram with correct credentials..</vt:lpstr>
      <vt:lpstr>Customer - Pizza Menu Page</vt:lpstr>
      <vt:lpstr>Customer can search their Pizza by Name..</vt:lpstr>
      <vt:lpstr>Customer can filter their Pizza by Veg/Non-Veg..</vt:lpstr>
      <vt:lpstr>Customer can place their order by clicking “Order Now”option..</vt:lpstr>
      <vt:lpstr>Customer can confirm their order by clicking “Confirm Order”..</vt:lpstr>
      <vt:lpstr>PowerPoint Presentation</vt:lpstr>
      <vt:lpstr>Confirmation Message</vt:lpstr>
      <vt:lpstr>PowerPoint Presentation</vt:lpstr>
      <vt:lpstr>PowerPoint Presentation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PIZZA ORDERING SYSTEM</dc:title>
  <dc:creator>Ravi, Sandhiya</dc:creator>
  <cp:lastModifiedBy>Ravi, Sandhiya</cp:lastModifiedBy>
  <cp:revision>69</cp:revision>
  <dcterms:created xsi:type="dcterms:W3CDTF">2017-04-20T03:32:11Z</dcterms:created>
  <dcterms:modified xsi:type="dcterms:W3CDTF">2017-04-21T07:22:51Z</dcterms:modified>
</cp:coreProperties>
</file>